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3/7/2024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7F9A83C5-DEDA-A031-4D0D-6F6E3E73A6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281577"/>
              </p:ext>
            </p:extLst>
          </p:nvPr>
        </p:nvGraphicFramePr>
        <p:xfrm>
          <a:off x="1566333" y="2497666"/>
          <a:ext cx="9525002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8896">
                  <a:extLst>
                    <a:ext uri="{9D8B030D-6E8A-4147-A177-3AD203B41FA5}">
                      <a16:colId xmlns:a16="http://schemas.microsoft.com/office/drawing/2014/main" val="2071530008"/>
                    </a:ext>
                  </a:extLst>
                </a:gridCol>
                <a:gridCol w="998896">
                  <a:extLst>
                    <a:ext uri="{9D8B030D-6E8A-4147-A177-3AD203B41FA5}">
                      <a16:colId xmlns:a16="http://schemas.microsoft.com/office/drawing/2014/main" val="3976212376"/>
                    </a:ext>
                  </a:extLst>
                </a:gridCol>
                <a:gridCol w="1069905">
                  <a:extLst>
                    <a:ext uri="{9D8B030D-6E8A-4147-A177-3AD203B41FA5}">
                      <a16:colId xmlns:a16="http://schemas.microsoft.com/office/drawing/2014/main" val="3678700016"/>
                    </a:ext>
                  </a:extLst>
                </a:gridCol>
                <a:gridCol w="2342504">
                  <a:extLst>
                    <a:ext uri="{9D8B030D-6E8A-4147-A177-3AD203B41FA5}">
                      <a16:colId xmlns:a16="http://schemas.microsoft.com/office/drawing/2014/main" val="1325061278"/>
                    </a:ext>
                  </a:extLst>
                </a:gridCol>
                <a:gridCol w="3327400">
                  <a:extLst>
                    <a:ext uri="{9D8B030D-6E8A-4147-A177-3AD203B41FA5}">
                      <a16:colId xmlns:a16="http://schemas.microsoft.com/office/drawing/2014/main" val="954934149"/>
                    </a:ext>
                  </a:extLst>
                </a:gridCol>
                <a:gridCol w="787401">
                  <a:extLst>
                    <a:ext uri="{9D8B030D-6E8A-4147-A177-3AD203B41FA5}">
                      <a16:colId xmlns:a16="http://schemas.microsoft.com/office/drawing/2014/main" val="9480272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Tecnico agrario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Tecnico Chimico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Professionale Agrario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Professionale Alberghiero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7383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Classi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069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Studenti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563298"/>
                  </a:ext>
                </a:extLst>
              </a:tr>
            </a:tbl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090F8F25-6D91-CEA4-43A7-509E84EE63B9}"/>
              </a:ext>
            </a:extLst>
          </p:cNvPr>
          <p:cNvSpPr txBox="1"/>
          <p:nvPr/>
        </p:nvSpPr>
        <p:spPr>
          <a:xfrm>
            <a:off x="1109133" y="855133"/>
            <a:ext cx="97155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i="0" dirty="0">
                <a:solidFill>
                  <a:schemeClr val="accent4">
                    <a:lumMod val="75000"/>
                  </a:schemeClr>
                </a:solidFill>
                <a:effectLst/>
                <a:latin typeface="Titillium Web" panose="00000500000000000000" pitchFamily="2" charset="0"/>
              </a:rPr>
              <a:t>Classi - studenti </a:t>
            </a:r>
            <a:r>
              <a:rPr lang="it-IT" sz="2800" b="1" i="0" dirty="0" err="1">
                <a:solidFill>
                  <a:schemeClr val="accent4">
                    <a:lumMod val="75000"/>
                  </a:schemeClr>
                </a:solidFill>
                <a:effectLst/>
                <a:latin typeface="Titillium Web" panose="00000500000000000000" pitchFamily="2" charset="0"/>
              </a:rPr>
              <a:t>nell’as</a:t>
            </a:r>
            <a:r>
              <a:rPr lang="it-IT" sz="2800" b="1" i="0" dirty="0">
                <a:solidFill>
                  <a:schemeClr val="accent4">
                    <a:lumMod val="75000"/>
                  </a:schemeClr>
                </a:solidFill>
                <a:effectLst/>
                <a:latin typeface="Titillium Web" panose="00000500000000000000" pitchFamily="2" charset="0"/>
              </a:rPr>
              <a:t> 24-25</a:t>
            </a:r>
            <a:endParaRPr lang="it-IT" sz="28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398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D86EB4-4B57-53AC-A2E7-78CD776799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0B00BF57-D287-4B4C-6B91-402892CDED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0400993"/>
              </p:ext>
            </p:extLst>
          </p:nvPr>
        </p:nvGraphicFramePr>
        <p:xfrm>
          <a:off x="1384300" y="3081866"/>
          <a:ext cx="9287934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6910">
                  <a:extLst>
                    <a:ext uri="{9D8B030D-6E8A-4147-A177-3AD203B41FA5}">
                      <a16:colId xmlns:a16="http://schemas.microsoft.com/office/drawing/2014/main" val="2071530008"/>
                    </a:ext>
                  </a:extLst>
                </a:gridCol>
                <a:gridCol w="1696268">
                  <a:extLst>
                    <a:ext uri="{9D8B030D-6E8A-4147-A177-3AD203B41FA5}">
                      <a16:colId xmlns:a16="http://schemas.microsoft.com/office/drawing/2014/main" val="3976212376"/>
                    </a:ext>
                  </a:extLst>
                </a:gridCol>
                <a:gridCol w="1816851">
                  <a:extLst>
                    <a:ext uri="{9D8B030D-6E8A-4147-A177-3AD203B41FA5}">
                      <a16:colId xmlns:a16="http://schemas.microsoft.com/office/drawing/2014/main" val="3678700016"/>
                    </a:ext>
                  </a:extLst>
                </a:gridCol>
                <a:gridCol w="3977905">
                  <a:extLst>
                    <a:ext uri="{9D8B030D-6E8A-4147-A177-3AD203B41FA5}">
                      <a16:colId xmlns:a16="http://schemas.microsoft.com/office/drawing/2014/main" val="13250612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Avviso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Ipotesi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Figure previste (interne?)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7383968"/>
                  </a:ext>
                </a:extLst>
              </a:tr>
              <a:tr h="594361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Azione 1 </a:t>
                      </a:r>
                    </a:p>
                    <a:p>
                      <a:pPr algn="ctr"/>
                      <a:r>
                        <a:rPr lang="it-IT" dirty="0"/>
                        <a:t>(45 studenti)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PCTO estero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Spagna, Malta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Tutor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069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Azione 2</a:t>
                      </a:r>
                    </a:p>
                    <a:p>
                      <a:pPr algn="ctr"/>
                      <a:r>
                        <a:rPr lang="it-IT" dirty="0"/>
                        <a:t>(75 studenti)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Corsi di Lingua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Spagnolo, Inglese, Francese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Madrelingua, tutor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563298"/>
                  </a:ext>
                </a:extLst>
              </a:tr>
            </a:tbl>
          </a:graphicData>
        </a:graphic>
      </p:graphicFrame>
      <p:sp>
        <p:nvSpPr>
          <p:cNvPr id="2" name="CasellaDiTesto 1">
            <a:extLst>
              <a:ext uri="{FF2B5EF4-FFF2-40B4-BE49-F238E27FC236}">
                <a16:creationId xmlns:a16="http://schemas.microsoft.com/office/drawing/2014/main" id="{EDEDB08E-8389-2089-ED9A-4F2748DBA03D}"/>
              </a:ext>
            </a:extLst>
          </p:cNvPr>
          <p:cNvSpPr txBox="1"/>
          <p:nvPr/>
        </p:nvSpPr>
        <p:spPr>
          <a:xfrm>
            <a:off x="1109133" y="855133"/>
            <a:ext cx="971550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i="0" dirty="0">
                <a:solidFill>
                  <a:schemeClr val="accent4">
                    <a:lumMod val="75000"/>
                  </a:schemeClr>
                </a:solidFill>
                <a:effectLst/>
                <a:latin typeface="Titillium Web" panose="00000500000000000000" pitchFamily="2" charset="0"/>
              </a:rPr>
              <a:t>Avviso 25532 del 23/02/2024 - FSE -Percorsi per le competenze trasversali e l'orientamento (PCTO) all'estero</a:t>
            </a:r>
          </a:p>
          <a:p>
            <a:pPr algn="ctr"/>
            <a:r>
              <a:rPr lang="it-IT" sz="2800" b="1" dirty="0">
                <a:solidFill>
                  <a:schemeClr val="accent4">
                    <a:lumMod val="75000"/>
                  </a:schemeClr>
                </a:solidFill>
                <a:latin typeface="Titillium Web" panose="00000500000000000000" pitchFamily="2" charset="0"/>
              </a:rPr>
              <a:t>164000 totali (38k x 3 + 12 x 5 circa)</a:t>
            </a:r>
            <a:endParaRPr lang="it-IT" sz="28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7961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106</TotalTime>
  <Words>92</Words>
  <Application>Microsoft Office PowerPoint</Application>
  <PresentationFormat>Widescreen</PresentationFormat>
  <Paragraphs>33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Titillium Web</vt:lpstr>
      <vt:lpstr>Tw Cen MT</vt:lpstr>
      <vt:lpstr>Circuito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Ugo Vitti</dc:creator>
  <cp:lastModifiedBy>Ugo Vitti</cp:lastModifiedBy>
  <cp:revision>3</cp:revision>
  <dcterms:created xsi:type="dcterms:W3CDTF">2024-03-07T09:52:13Z</dcterms:created>
  <dcterms:modified xsi:type="dcterms:W3CDTF">2024-03-07T11:39:30Z</dcterms:modified>
</cp:coreProperties>
</file>